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4" r:id="rId3"/>
    <p:sldId id="285" r:id="rId4"/>
    <p:sldId id="286" r:id="rId5"/>
    <p:sldId id="287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pwork.com/resources/beginners-guide-back-end-development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pwork.com/resources/beginners-guide-back-end-development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Backend 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Server side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900237"/>
            <a:ext cx="7772400" cy="3890963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895599"/>
          </a:xfrm>
        </p:spPr>
        <p:txBody>
          <a:bodyPr/>
          <a:lstStyle/>
          <a:p>
            <a:r>
              <a:rPr lang="en-US" dirty="0"/>
              <a:t>To understand server side, one need to know the front end and how the two interact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Interaction between front-end and back-end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8404470" y="5791200"/>
            <a:ext cx="1981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: </a:t>
            </a:r>
            <a:r>
              <a:rPr lang="en-US" sz="1200" dirty="0" err="1" smtClean="0">
                <a:hlinkClick r:id="rId3"/>
              </a:rPr>
              <a:t>Upwork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Server side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front end is what happens in the browser—everything the end users see and interact with</a:t>
            </a:r>
          </a:p>
          <a:p>
            <a:r>
              <a:rPr lang="en-US" dirty="0"/>
              <a:t>The back end, on the other hand, happens on the server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on site, or in the cloud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>
                <a:solidFill>
                  <a:srgbClr val="FF0000"/>
                </a:solidFill>
              </a:rPr>
              <a:t>databases</a:t>
            </a:r>
          </a:p>
          <a:p>
            <a:endParaRPr lang="en-US" dirty="0"/>
          </a:p>
          <a:p>
            <a:r>
              <a:rPr lang="en-US" dirty="0"/>
              <a:t>Machinery that works behind the scenes—everything the end user doesn’t see or directly interact with, but </a:t>
            </a:r>
            <a:r>
              <a:rPr lang="en-US" dirty="0">
                <a:solidFill>
                  <a:srgbClr val="FF0000"/>
                </a:solidFill>
              </a:rPr>
              <a:t>that powers what’s </a:t>
            </a:r>
            <a:r>
              <a:rPr lang="en-US" dirty="0" smtClean="0">
                <a:solidFill>
                  <a:srgbClr val="FF0000"/>
                </a:solidFill>
              </a:rPr>
              <a:t>happening</a:t>
            </a:r>
            <a:r>
              <a:rPr lang="en-US" dirty="0" smtClean="0"/>
              <a:t>!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Server-side manages all those requests that come from users’ clicks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Front-end scripts sends those requests over to the server side to be processed, returning the appropriate data to the front end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Often happens in a constant loop of requests and responses to the server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Interaction Explained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849351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 </a:t>
            </a:r>
            <a:r>
              <a:rPr lang="en-IN" dirty="0" smtClean="0"/>
              <a:t>side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Server (web / application server)</a:t>
            </a:r>
          </a:p>
          <a:p>
            <a:r>
              <a:rPr lang="en-IN" dirty="0" smtClean="0"/>
              <a:t>Database </a:t>
            </a:r>
          </a:p>
          <a:p>
            <a:r>
              <a:rPr lang="en-IN" dirty="0" smtClean="0"/>
              <a:t>Operating System</a:t>
            </a:r>
          </a:p>
          <a:p>
            <a:r>
              <a:rPr lang="en-IN" dirty="0" smtClean="0"/>
              <a:t>API </a:t>
            </a:r>
            <a:endParaRPr lang="en-IN" dirty="0" smtClean="0"/>
          </a:p>
          <a:p>
            <a:endParaRPr lang="en-IN" dirty="0"/>
          </a:p>
          <a:p>
            <a:endParaRPr lang="en-IN" dirty="0" smtClean="0"/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Components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2183642"/>
            <a:ext cx="7569200" cy="3886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169400" y="6019413"/>
            <a:ext cx="1981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: </a:t>
            </a:r>
            <a:r>
              <a:rPr lang="en-US" sz="1200" dirty="0" err="1" smtClean="0">
                <a:hlinkClick r:id="rId3"/>
              </a:rPr>
              <a:t>Upwork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737440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Server side architecture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/>
              <a:t>The “traditional” back end </a:t>
            </a:r>
            <a:r>
              <a:rPr lang="en-US" dirty="0" smtClean="0"/>
              <a:t>was simple</a:t>
            </a:r>
            <a:endParaRPr lang="en-US" dirty="0"/>
          </a:p>
          <a:p>
            <a:pPr lvl="1"/>
            <a:r>
              <a:rPr lang="en-US" dirty="0"/>
              <a:t>Mix of the server, databases, APIs, and operating systems that power an app’s front end</a:t>
            </a:r>
          </a:p>
          <a:p>
            <a:endParaRPr lang="en-US" dirty="0"/>
          </a:p>
          <a:p>
            <a:r>
              <a:rPr lang="en-US" dirty="0"/>
              <a:t>The back end of applications can look very different from application to application based upon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frameworks 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cloud-based </a:t>
            </a:r>
            <a:r>
              <a:rPr lang="en-US" dirty="0" smtClean="0"/>
              <a:t>servers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containerization with a service like Docker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Backend-as-a-Service (BaaS) providers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APIs to replace more complex processing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Components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99100" y="3195709"/>
            <a:ext cx="5524500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17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3177</TotalTime>
  <Words>231</Words>
  <Application>Microsoft Office PowerPoint</Application>
  <PresentationFormat>Widescreen</PresentationFormat>
  <Paragraphs>40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Backend </vt:lpstr>
      <vt:lpstr>Server side</vt:lpstr>
      <vt:lpstr>Server side</vt:lpstr>
      <vt:lpstr>Server side architecture</vt:lpstr>
      <vt:lpstr>Server side architecture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228</cp:revision>
  <dcterms:created xsi:type="dcterms:W3CDTF">2018-10-16T06:13:57Z</dcterms:created>
  <dcterms:modified xsi:type="dcterms:W3CDTF">2020-09-09T09:11:56Z</dcterms:modified>
</cp:coreProperties>
</file>

<file path=docProps/thumbnail.jpeg>
</file>